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214C-6C85-47CD-B1B2-5AB90D5293EB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7053-8424-45BB-8DC5-BA11BC188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642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214C-6C85-47CD-B1B2-5AB90D5293EB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7053-8424-45BB-8DC5-BA11BC188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137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214C-6C85-47CD-B1B2-5AB90D5293EB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7053-8424-45BB-8DC5-BA11BC188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97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214C-6C85-47CD-B1B2-5AB90D5293EB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7053-8424-45BB-8DC5-BA11BC188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41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214C-6C85-47CD-B1B2-5AB90D5293EB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7053-8424-45BB-8DC5-BA11BC188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10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214C-6C85-47CD-B1B2-5AB90D5293EB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7053-8424-45BB-8DC5-BA11BC188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2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214C-6C85-47CD-B1B2-5AB90D5293EB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7053-8424-45BB-8DC5-BA11BC188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369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214C-6C85-47CD-B1B2-5AB90D5293EB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7053-8424-45BB-8DC5-BA11BC188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21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214C-6C85-47CD-B1B2-5AB90D5293EB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7053-8424-45BB-8DC5-BA11BC188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45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214C-6C85-47CD-B1B2-5AB90D5293EB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7053-8424-45BB-8DC5-BA11BC188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638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214C-6C85-47CD-B1B2-5AB90D5293EB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7053-8424-45BB-8DC5-BA11BC188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83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A214C-6C85-47CD-B1B2-5AB90D5293EB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E7053-8424-45BB-8DC5-BA11BC188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6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446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Отчет по научно-исследовательской работе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490754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Козлов Владимир Владимирович, </a:t>
            </a:r>
            <a:r>
              <a:rPr lang="ru-RU" sz="3200" dirty="0" smtClean="0"/>
              <a:t>аспирант 3-го года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748377" y="2041888"/>
            <a:ext cx="106952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Эффективное сложение непрерывной ВЧ мощности 540 кВт</a:t>
            </a:r>
          </a:p>
          <a:p>
            <a:pPr algn="ctr"/>
            <a:r>
              <a:rPr lang="ru-RU" sz="3200" dirty="0" smtClean="0"/>
              <a:t>от трех генераторов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029303" y="3960951"/>
            <a:ext cx="39275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Научный руководитель</a:t>
            </a:r>
          </a:p>
          <a:p>
            <a:r>
              <a:rPr lang="ru-RU" dirty="0" smtClean="0"/>
              <a:t>Батраков А.М. д.т.н.</a:t>
            </a:r>
          </a:p>
          <a:p>
            <a:r>
              <a:rPr lang="ru-RU" dirty="0" err="1" smtClean="0"/>
              <a:t>Запрягаев</a:t>
            </a:r>
            <a:r>
              <a:rPr lang="ru-RU" dirty="0" smtClean="0"/>
              <a:t> И.А. к.т.н.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6725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6410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Блок-схема ВЧ генератора 540 кВт 100 МГц.</a:t>
            </a:r>
          </a:p>
        </p:txBody>
      </p:sp>
      <p:pic>
        <p:nvPicPr>
          <p:cNvPr id="11" name="Picture 1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45275" y="1219201"/>
            <a:ext cx="8501449" cy="5346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44378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Модели подстройки частоты и трансформатора сопротивлений</a:t>
            </a:r>
            <a:endParaRPr lang="ru-RU" dirty="0"/>
          </a:p>
        </p:txBody>
      </p:sp>
      <p:pic>
        <p:nvPicPr>
          <p:cNvPr id="4" name="Picture 34" descr="ТрансCST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346193"/>
            <a:ext cx="5283931" cy="282253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5" descr="ПодстройкаCS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22724"/>
            <a:ext cx="5724525" cy="2268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7362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Распределение температуры вдоль центральной жилы линии </a:t>
            </a:r>
            <a:r>
              <a:rPr lang="ru-RU" dirty="0" smtClean="0"/>
              <a:t>сложения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7535" y="1779374"/>
            <a:ext cx="8201482" cy="4514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041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Распределения </a:t>
            </a:r>
            <a:r>
              <a:rPr lang="ru-RU" dirty="0"/>
              <a:t>напряжения </a:t>
            </a:r>
            <a:r>
              <a:rPr lang="ru-RU" dirty="0" smtClean="0"/>
              <a:t>вдоль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линии </a:t>
            </a:r>
            <a:r>
              <a:rPr lang="ru-RU" dirty="0" smtClean="0"/>
              <a:t>сложения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03157" y="1383956"/>
            <a:ext cx="6985686" cy="5041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5699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57</Words>
  <Application>Microsoft Office PowerPoint</Application>
  <PresentationFormat>Широкоэкранный</PresentationFormat>
  <Paragraphs>11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Блок-схема ВЧ генератора 540 кВт 100 МГц.</vt:lpstr>
      <vt:lpstr>Модели подстройки частоты и трансформатора сопротивлений</vt:lpstr>
      <vt:lpstr>Распределение температуры вдоль центральной жилы линии сложения</vt:lpstr>
      <vt:lpstr>Распределения напряжения вдоль  линии сложения </vt:lpstr>
    </vt:vector>
  </TitlesOfParts>
  <Company>BINP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BINP User</dc:creator>
  <cp:lastModifiedBy>BINP User</cp:lastModifiedBy>
  <cp:revision>3</cp:revision>
  <dcterms:created xsi:type="dcterms:W3CDTF">2017-01-24T06:01:43Z</dcterms:created>
  <dcterms:modified xsi:type="dcterms:W3CDTF">2017-01-24T06:20:04Z</dcterms:modified>
</cp:coreProperties>
</file>