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2" r:id="rId4"/>
    <p:sldId id="261" r:id="rId5"/>
    <p:sldId id="267" r:id="rId6"/>
    <p:sldId id="270" r:id="rId7"/>
    <p:sldId id="280" r:id="rId8"/>
    <p:sldId id="284" r:id="rId9"/>
    <p:sldId id="281" r:id="rId10"/>
    <p:sldId id="28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69;&#1082;&#1089;&#1087;&#1077;&#1088;&#1080;&#1084;&#1077;&#1085;&#1090;%2027-28%20&#1103;&#1085;&#1074;&#1072;&#1088;&#1103;.%20&#1042;&#1086;&#1076;&#1103;&#1085;&#1086;&#1081;%20&#1092;&#1072;&#1085;&#1090;&#1086;&#1084;\Thermal%20and%20fast%20dos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us\Desktop\&#1069;&#1082;&#1089;&#1087;&#1077;&#1088;&#1080;&#1084;&#1077;&#1085;&#1090;%2027-28%20&#1103;&#1085;&#1074;&#1072;&#1088;&#1103;.%20&#1042;&#1086;&#1076;&#1103;&#1085;&#1086;&#1081;%20&#1092;&#1072;&#1085;&#1090;&#1086;&#1084;\y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204520371349355"/>
          <c:y val="2.9003447453080988E-2"/>
          <c:w val="0.67891961826326686"/>
          <c:h val="0.83739766659261661"/>
        </c:manualLayout>
      </c:layout>
      <c:scatterChart>
        <c:scatterStyle val="smoothMarker"/>
        <c:ser>
          <c:idx val="0"/>
          <c:order val="0"/>
          <c:tx>
            <c:v>Тепловая</c:v>
          </c:tx>
          <c:marker>
            <c:symbol val="none"/>
          </c:marker>
          <c:xVal>
            <c:numRef>
              <c:f>'общий график для оси Z, 2,05'!$A$2:$A$101</c:f>
              <c:numCache>
                <c:formatCode>0.00</c:formatCode>
                <c:ptCount val="100"/>
                <c:pt idx="0">
                  <c:v>0.16499000000000022</c:v>
                </c:pt>
                <c:pt idx="1">
                  <c:v>0.49497000000000052</c:v>
                </c:pt>
                <c:pt idx="2">
                  <c:v>0.82495000000000063</c:v>
                </c:pt>
                <c:pt idx="3">
                  <c:v>1.15493</c:v>
                </c:pt>
                <c:pt idx="4">
                  <c:v>1.48491</c:v>
                </c:pt>
                <c:pt idx="5">
                  <c:v>1.8148899999999999</c:v>
                </c:pt>
                <c:pt idx="6">
                  <c:v>2.1448700000000001</c:v>
                </c:pt>
                <c:pt idx="7">
                  <c:v>2.474849999999996</c:v>
                </c:pt>
                <c:pt idx="8">
                  <c:v>2.8048299999999977</c:v>
                </c:pt>
                <c:pt idx="9">
                  <c:v>3.1348099999999977</c:v>
                </c:pt>
                <c:pt idx="10">
                  <c:v>3.4647899999999998</c:v>
                </c:pt>
                <c:pt idx="11">
                  <c:v>3.7947700000000002</c:v>
                </c:pt>
                <c:pt idx="12">
                  <c:v>4.1247499999999935</c:v>
                </c:pt>
                <c:pt idx="13">
                  <c:v>4.4547299999999996</c:v>
                </c:pt>
                <c:pt idx="14">
                  <c:v>4.7847099999999996</c:v>
                </c:pt>
                <c:pt idx="15">
                  <c:v>5.1146899999999942</c:v>
                </c:pt>
                <c:pt idx="16">
                  <c:v>5.4446700000000003</c:v>
                </c:pt>
                <c:pt idx="17">
                  <c:v>5.7746500000000003</c:v>
                </c:pt>
                <c:pt idx="18">
                  <c:v>6.1046299999999976</c:v>
                </c:pt>
                <c:pt idx="19">
                  <c:v>6.4346100000000002</c:v>
                </c:pt>
                <c:pt idx="20">
                  <c:v>6.7645899999999903</c:v>
                </c:pt>
                <c:pt idx="21">
                  <c:v>7.0945699999999965</c:v>
                </c:pt>
                <c:pt idx="22">
                  <c:v>7.4245499999999955</c:v>
                </c:pt>
                <c:pt idx="23">
                  <c:v>7.7545299999999955</c:v>
                </c:pt>
                <c:pt idx="24">
                  <c:v>8.0845100000000034</c:v>
                </c:pt>
                <c:pt idx="25">
                  <c:v>8.4144900000000007</c:v>
                </c:pt>
                <c:pt idx="26">
                  <c:v>8.7444699999999997</c:v>
                </c:pt>
                <c:pt idx="27">
                  <c:v>9.0744500000000006</c:v>
                </c:pt>
                <c:pt idx="28">
                  <c:v>9.4044300000000067</c:v>
                </c:pt>
                <c:pt idx="29">
                  <c:v>9.7344099999999987</c:v>
                </c:pt>
                <c:pt idx="30">
                  <c:v>10.06439</c:v>
                </c:pt>
                <c:pt idx="31">
                  <c:v>10.394369999999999</c:v>
                </c:pt>
                <c:pt idx="32">
                  <c:v>10.724349999999999</c:v>
                </c:pt>
                <c:pt idx="33">
                  <c:v>11.05433</c:v>
                </c:pt>
                <c:pt idx="34">
                  <c:v>11.384310000000001</c:v>
                </c:pt>
                <c:pt idx="35">
                  <c:v>11.714289999999998</c:v>
                </c:pt>
                <c:pt idx="36">
                  <c:v>12.044269999999999</c:v>
                </c:pt>
                <c:pt idx="37">
                  <c:v>12.37425</c:v>
                </c:pt>
                <c:pt idx="38">
                  <c:v>12.704230000000001</c:v>
                </c:pt>
                <c:pt idx="39">
                  <c:v>13.034209999999998</c:v>
                </c:pt>
                <c:pt idx="40">
                  <c:v>13.364190000000002</c:v>
                </c:pt>
                <c:pt idx="41">
                  <c:v>13.694169999999998</c:v>
                </c:pt>
                <c:pt idx="42">
                  <c:v>14.024150000000001</c:v>
                </c:pt>
                <c:pt idx="43">
                  <c:v>14.354130000000012</c:v>
                </c:pt>
                <c:pt idx="44">
                  <c:v>14.684109999999999</c:v>
                </c:pt>
                <c:pt idx="45">
                  <c:v>15.014090000000001</c:v>
                </c:pt>
                <c:pt idx="46">
                  <c:v>15.344069999999999</c:v>
                </c:pt>
                <c:pt idx="47">
                  <c:v>15.674050000000001</c:v>
                </c:pt>
                <c:pt idx="48">
                  <c:v>16.00403</c:v>
                </c:pt>
                <c:pt idx="49">
                  <c:v>16.334009999999999</c:v>
                </c:pt>
                <c:pt idx="50">
                  <c:v>16.663989999999988</c:v>
                </c:pt>
                <c:pt idx="51">
                  <c:v>16.993970000000001</c:v>
                </c:pt>
                <c:pt idx="52">
                  <c:v>17.323950000000025</c:v>
                </c:pt>
                <c:pt idx="53">
                  <c:v>17.653929999999999</c:v>
                </c:pt>
                <c:pt idx="54">
                  <c:v>17.983910000000002</c:v>
                </c:pt>
                <c:pt idx="55">
                  <c:v>18.313890000000029</c:v>
                </c:pt>
                <c:pt idx="56">
                  <c:v>18.643870000000025</c:v>
                </c:pt>
                <c:pt idx="57">
                  <c:v>18.97384999999997</c:v>
                </c:pt>
                <c:pt idx="58">
                  <c:v>19.303830000000001</c:v>
                </c:pt>
                <c:pt idx="59">
                  <c:v>19.633810000000029</c:v>
                </c:pt>
                <c:pt idx="60">
                  <c:v>19.96378999999995</c:v>
                </c:pt>
                <c:pt idx="61">
                  <c:v>20.29376999999997</c:v>
                </c:pt>
                <c:pt idx="62">
                  <c:v>20.623750000000001</c:v>
                </c:pt>
                <c:pt idx="63">
                  <c:v>20.953729999999961</c:v>
                </c:pt>
                <c:pt idx="64">
                  <c:v>21.28370999999995</c:v>
                </c:pt>
                <c:pt idx="65">
                  <c:v>21.613689999999988</c:v>
                </c:pt>
                <c:pt idx="66">
                  <c:v>21.943669999999969</c:v>
                </c:pt>
                <c:pt idx="67">
                  <c:v>22.27365</c:v>
                </c:pt>
                <c:pt idx="68">
                  <c:v>22.603629999999971</c:v>
                </c:pt>
                <c:pt idx="69">
                  <c:v>22.933610000000002</c:v>
                </c:pt>
                <c:pt idx="70">
                  <c:v>23.263589999999969</c:v>
                </c:pt>
                <c:pt idx="71">
                  <c:v>23.59357</c:v>
                </c:pt>
                <c:pt idx="72">
                  <c:v>23.923549999999949</c:v>
                </c:pt>
                <c:pt idx="73">
                  <c:v>24.253529999999969</c:v>
                </c:pt>
                <c:pt idx="74">
                  <c:v>24.583509999999968</c:v>
                </c:pt>
                <c:pt idx="75">
                  <c:v>24.913489999999989</c:v>
                </c:pt>
                <c:pt idx="76">
                  <c:v>25.24346999999997</c:v>
                </c:pt>
                <c:pt idx="77">
                  <c:v>25.573450000000001</c:v>
                </c:pt>
                <c:pt idx="78">
                  <c:v>25.903429999999961</c:v>
                </c:pt>
                <c:pt idx="79">
                  <c:v>26.233409999999989</c:v>
                </c:pt>
                <c:pt idx="80">
                  <c:v>26.563389999999966</c:v>
                </c:pt>
                <c:pt idx="81">
                  <c:v>26.893370000000001</c:v>
                </c:pt>
                <c:pt idx="82">
                  <c:v>27.22335</c:v>
                </c:pt>
                <c:pt idx="83">
                  <c:v>27.553329999999971</c:v>
                </c:pt>
                <c:pt idx="84">
                  <c:v>27.883310000000002</c:v>
                </c:pt>
                <c:pt idx="85">
                  <c:v>28.213290000000001</c:v>
                </c:pt>
                <c:pt idx="86">
                  <c:v>28.54327</c:v>
                </c:pt>
                <c:pt idx="87">
                  <c:v>28.87324999999997</c:v>
                </c:pt>
                <c:pt idx="88">
                  <c:v>29.203229999999969</c:v>
                </c:pt>
                <c:pt idx="89">
                  <c:v>29.53321</c:v>
                </c:pt>
                <c:pt idx="90">
                  <c:v>29.863189999999989</c:v>
                </c:pt>
                <c:pt idx="91">
                  <c:v>30.193169999999999</c:v>
                </c:pt>
                <c:pt idx="92">
                  <c:v>30.523150000000001</c:v>
                </c:pt>
                <c:pt idx="93">
                  <c:v>30.85313</c:v>
                </c:pt>
                <c:pt idx="94">
                  <c:v>31.183109999999989</c:v>
                </c:pt>
                <c:pt idx="95">
                  <c:v>31.513089999999988</c:v>
                </c:pt>
                <c:pt idx="96">
                  <c:v>31.843070000000001</c:v>
                </c:pt>
                <c:pt idx="97">
                  <c:v>32.173050000000003</c:v>
                </c:pt>
                <c:pt idx="98">
                  <c:v>32.503030000000003</c:v>
                </c:pt>
                <c:pt idx="99">
                  <c:v>32.833010000000002</c:v>
                </c:pt>
              </c:numCache>
            </c:numRef>
          </c:xVal>
          <c:yVal>
            <c:numRef>
              <c:f>'общий график для оси Z, 2,05'!$B$2:$B$101</c:f>
              <c:numCache>
                <c:formatCode>0.00</c:formatCode>
                <c:ptCount val="100"/>
                <c:pt idx="0">
                  <c:v>2.8358304198165265</c:v>
                </c:pt>
                <c:pt idx="1">
                  <c:v>3.3342140668726099</c:v>
                </c:pt>
                <c:pt idx="2">
                  <c:v>3.6584865604959735</c:v>
                </c:pt>
                <c:pt idx="3">
                  <c:v>3.9460234068396587</c:v>
                </c:pt>
                <c:pt idx="4">
                  <c:v>4.09155923882832</c:v>
                </c:pt>
                <c:pt idx="5">
                  <c:v>4.2154661799430997</c:v>
                </c:pt>
                <c:pt idx="6">
                  <c:v>4.2514998100356314</c:v>
                </c:pt>
                <c:pt idx="7">
                  <c:v>4.2647128898273765</c:v>
                </c:pt>
                <c:pt idx="8">
                  <c:v>4.1743346435284634</c:v>
                </c:pt>
                <c:pt idx="9">
                  <c:v>4.0517670713392402</c:v>
                </c:pt>
                <c:pt idx="10">
                  <c:v>3.89892767398642</c:v>
                </c:pt>
                <c:pt idx="11">
                  <c:v>3.7235665487748046</c:v>
                </c:pt>
                <c:pt idx="12">
                  <c:v>3.5168079657992641</c:v>
                </c:pt>
                <c:pt idx="13">
                  <c:v>3.3165225076885787</c:v>
                </c:pt>
                <c:pt idx="14">
                  <c:v>3.1253056413475941</c:v>
                </c:pt>
                <c:pt idx="15">
                  <c:v>2.9369301975129001</c:v>
                </c:pt>
                <c:pt idx="16">
                  <c:v>2.6905743509797002</c:v>
                </c:pt>
                <c:pt idx="17">
                  <c:v>2.5008447899592197</c:v>
                </c:pt>
                <c:pt idx="18">
                  <c:v>2.2691718575223288</c:v>
                </c:pt>
                <c:pt idx="19">
                  <c:v>2.08536415408877</c:v>
                </c:pt>
                <c:pt idx="20">
                  <c:v>1.8961573621695118</c:v>
                </c:pt>
                <c:pt idx="21">
                  <c:v>1.7368102609540099</c:v>
                </c:pt>
                <c:pt idx="22">
                  <c:v>1.5459766678620583</c:v>
                </c:pt>
                <c:pt idx="23">
                  <c:v>1.398611166708783</c:v>
                </c:pt>
                <c:pt idx="24">
                  <c:v>1.2518140408152798</c:v>
                </c:pt>
                <c:pt idx="25">
                  <c:v>1.0977260557510584</c:v>
                </c:pt>
                <c:pt idx="26">
                  <c:v>0.99311930059847364</c:v>
                </c:pt>
                <c:pt idx="27">
                  <c:v>0.87335122047722202</c:v>
                </c:pt>
                <c:pt idx="28">
                  <c:v>0.74997494445528889</c:v>
                </c:pt>
                <c:pt idx="29">
                  <c:v>0.71136622274664796</c:v>
                </c:pt>
                <c:pt idx="30">
                  <c:v>0.64527554753879879</c:v>
                </c:pt>
                <c:pt idx="31">
                  <c:v>0.55981784271544799</c:v>
                </c:pt>
                <c:pt idx="32">
                  <c:v>0.500087343388673</c:v>
                </c:pt>
                <c:pt idx="33">
                  <c:v>0.44058621354298438</c:v>
                </c:pt>
                <c:pt idx="34">
                  <c:v>0.392731716735154</c:v>
                </c:pt>
                <c:pt idx="35">
                  <c:v>0.33334861835059854</c:v>
                </c:pt>
                <c:pt idx="36">
                  <c:v>0.29691519695757346</c:v>
                </c:pt>
                <c:pt idx="37">
                  <c:v>0.27366308987272198</c:v>
                </c:pt>
                <c:pt idx="38">
                  <c:v>0.23726333989229365</c:v>
                </c:pt>
                <c:pt idx="39">
                  <c:v>0.20755266787889901</c:v>
                </c:pt>
                <c:pt idx="40">
                  <c:v>0.19009720792054888</c:v>
                </c:pt>
                <c:pt idx="41">
                  <c:v>0.16738274299011788</c:v>
                </c:pt>
                <c:pt idx="42">
                  <c:v>0.137914666243795</c:v>
                </c:pt>
                <c:pt idx="43">
                  <c:v>0.11114322946754111</c:v>
                </c:pt>
                <c:pt idx="44">
                  <c:v>0.107887789262022</c:v>
                </c:pt>
                <c:pt idx="45">
                  <c:v>9.1683689688002584E-2</c:v>
                </c:pt>
                <c:pt idx="46">
                  <c:v>7.9728207660175812E-2</c:v>
                </c:pt>
                <c:pt idx="47">
                  <c:v>6.8717270017661827E-2</c:v>
                </c:pt>
                <c:pt idx="48">
                  <c:v>6.3896522077731152E-2</c:v>
                </c:pt>
                <c:pt idx="49">
                  <c:v>5.1370865502370355E-2</c:v>
                </c:pt>
                <c:pt idx="50">
                  <c:v>4.8036066043014691E-2</c:v>
                </c:pt>
                <c:pt idx="51">
                  <c:v>4.1258577928283996E-2</c:v>
                </c:pt>
                <c:pt idx="52">
                  <c:v>3.7553261330515328E-2</c:v>
                </c:pt>
                <c:pt idx="53">
                  <c:v>3.3156909327076899E-2</c:v>
                </c:pt>
                <c:pt idx="54">
                  <c:v>2.7856831584727366E-2</c:v>
                </c:pt>
                <c:pt idx="55">
                  <c:v>2.4266317713582806E-2</c:v>
                </c:pt>
                <c:pt idx="56">
                  <c:v>2.1274886114512406E-2</c:v>
                </c:pt>
                <c:pt idx="57">
                  <c:v>1.7301324983060209E-2</c:v>
                </c:pt>
                <c:pt idx="58">
                  <c:v>1.4957918097994698E-2</c:v>
                </c:pt>
                <c:pt idx="59">
                  <c:v>1.3411049319215926E-2</c:v>
                </c:pt>
                <c:pt idx="60">
                  <c:v>1.1978258560243099E-2</c:v>
                </c:pt>
                <c:pt idx="61">
                  <c:v>1.0015742286046484E-2</c:v>
                </c:pt>
                <c:pt idx="62">
                  <c:v>9.3581470856313638E-3</c:v>
                </c:pt>
                <c:pt idx="63">
                  <c:v>6.5377424384343019E-3</c:v>
                </c:pt>
                <c:pt idx="64">
                  <c:v>8.3754135552689297E-3</c:v>
                </c:pt>
                <c:pt idx="65">
                  <c:v>8.0456333805852525E-3</c:v>
                </c:pt>
                <c:pt idx="66">
                  <c:v>5.5152757336236992E-3</c:v>
                </c:pt>
                <c:pt idx="67">
                  <c:v>5.9405331954099231E-3</c:v>
                </c:pt>
                <c:pt idx="68">
                  <c:v>4.1983037429570071E-3</c:v>
                </c:pt>
                <c:pt idx="69">
                  <c:v>3.5222809317239302E-3</c:v>
                </c:pt>
                <c:pt idx="70">
                  <c:v>2.9965231522957746E-3</c:v>
                </c:pt>
                <c:pt idx="71">
                  <c:v>1.7785027304294218E-3</c:v>
                </c:pt>
                <c:pt idx="72">
                  <c:v>1.1815006437372515E-3</c:v>
                </c:pt>
                <c:pt idx="73">
                  <c:v>9.1839270219692308E-4</c:v>
                </c:pt>
                <c:pt idx="74">
                  <c:v>1.196709934586114E-3</c:v>
                </c:pt>
                <c:pt idx="75">
                  <c:v>1.6151221842466135E-3</c:v>
                </c:pt>
                <c:pt idx="76">
                  <c:v>1.2648773009726903E-3</c:v>
                </c:pt>
                <c:pt idx="77">
                  <c:v>8.055408754364643E-4</c:v>
                </c:pt>
                <c:pt idx="78">
                  <c:v>1.3163953110019017E-3</c:v>
                </c:pt>
                <c:pt idx="79">
                  <c:v>1.2020147930337418E-4</c:v>
                </c:pt>
                <c:pt idx="80">
                  <c:v>7.6692670821635212E-4</c:v>
                </c:pt>
                <c:pt idx="81">
                  <c:v>1.2057535904512115E-3</c:v>
                </c:pt>
                <c:pt idx="82">
                  <c:v>1.1007644696348303E-3</c:v>
                </c:pt>
                <c:pt idx="83">
                  <c:v>5.9629870812716508E-4</c:v>
                </c:pt>
                <c:pt idx="84">
                  <c:v>3.7563142664872202E-4</c:v>
                </c:pt>
                <c:pt idx="85">
                  <c:v>6.4296801205296383E-4</c:v>
                </c:pt>
                <c:pt idx="86">
                  <c:v>8.9704532157647301E-5</c:v>
                </c:pt>
                <c:pt idx="87">
                  <c:v>7.8633566827017687E-5</c:v>
                </c:pt>
                <c:pt idx="88">
                  <c:v>7.1467521048163436E-5</c:v>
                </c:pt>
                <c:pt idx="89">
                  <c:v>2.0690548472331347E-4</c:v>
                </c:pt>
                <c:pt idx="90">
                  <c:v>8.8201968060196503E-5</c:v>
                </c:pt>
                <c:pt idx="91">
                  <c:v>0</c:v>
                </c:pt>
                <c:pt idx="92">
                  <c:v>0</c:v>
                </c:pt>
                <c:pt idx="93">
                  <c:v>2.9025225063870972E-4</c:v>
                </c:pt>
                <c:pt idx="94">
                  <c:v>4.3999269817190782E-4</c:v>
                </c:pt>
                <c:pt idx="95">
                  <c:v>0</c:v>
                </c:pt>
                <c:pt idx="96">
                  <c:v>2.1417175967871786E-4</c:v>
                </c:pt>
                <c:pt idx="97">
                  <c:v>5.2513817098129019E-4</c:v>
                </c:pt>
                <c:pt idx="98">
                  <c:v>1.4490882445306708E-4</c:v>
                </c:pt>
                <c:pt idx="99">
                  <c:v>9.6339395520063208E-5</c:v>
                </c:pt>
              </c:numCache>
            </c:numRef>
          </c:yVal>
          <c:smooth val="1"/>
        </c:ser>
        <c:ser>
          <c:idx val="1"/>
          <c:order val="1"/>
          <c:tx>
            <c:v>Гамма</c:v>
          </c:tx>
          <c:marker>
            <c:symbol val="none"/>
          </c:marker>
          <c:xVal>
            <c:numRef>
              <c:f>'общий график для оси Z, 2,05'!$F$2:$F$32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'общий график для оси Z, 2,05'!$E$2:$E$32</c:f>
              <c:numCache>
                <c:formatCode>General</c:formatCode>
                <c:ptCount val="31"/>
                <c:pt idx="0">
                  <c:v>10.330434782608711</c:v>
                </c:pt>
                <c:pt idx="1">
                  <c:v>8.9391304347826228</c:v>
                </c:pt>
                <c:pt idx="2">
                  <c:v>8.0521739130434788</c:v>
                </c:pt>
                <c:pt idx="3">
                  <c:v>7.0956521739130505</c:v>
                </c:pt>
                <c:pt idx="4">
                  <c:v>6.3130434782608704</c:v>
                </c:pt>
                <c:pt idx="5">
                  <c:v>5.3913043478260798</c:v>
                </c:pt>
                <c:pt idx="6">
                  <c:v>4.6086956521739095</c:v>
                </c:pt>
                <c:pt idx="7">
                  <c:v>3.9130434782608661</c:v>
                </c:pt>
                <c:pt idx="8">
                  <c:v>3.3391304347826067</c:v>
                </c:pt>
                <c:pt idx="9">
                  <c:v>2.7826086956521743</c:v>
                </c:pt>
                <c:pt idx="10">
                  <c:v>2.4173913043478272</c:v>
                </c:pt>
                <c:pt idx="11">
                  <c:v>2.0869565217391304</c:v>
                </c:pt>
                <c:pt idx="12">
                  <c:v>1.7739130434782613</c:v>
                </c:pt>
                <c:pt idx="13">
                  <c:v>1.5408695652173914</c:v>
                </c:pt>
                <c:pt idx="14">
                  <c:v>1.3443478260869597</c:v>
                </c:pt>
                <c:pt idx="15">
                  <c:v>1.1495652173913038</c:v>
                </c:pt>
                <c:pt idx="16">
                  <c:v>0.98608695652173917</c:v>
                </c:pt>
                <c:pt idx="17">
                  <c:v>0.87652173913043485</c:v>
                </c:pt>
                <c:pt idx="18">
                  <c:v>0.76521739130434752</c:v>
                </c:pt>
                <c:pt idx="19">
                  <c:v>0.7008695652173913</c:v>
                </c:pt>
                <c:pt idx="20">
                  <c:v>0.63652173913043564</c:v>
                </c:pt>
                <c:pt idx="21">
                  <c:v>0.58260869565217488</c:v>
                </c:pt>
                <c:pt idx="22">
                  <c:v>0.5286956521739149</c:v>
                </c:pt>
                <c:pt idx="23">
                  <c:v>0.49565217391304439</c:v>
                </c:pt>
                <c:pt idx="24">
                  <c:v>0.45391304347826089</c:v>
                </c:pt>
                <c:pt idx="25">
                  <c:v>0.40695652173913083</c:v>
                </c:pt>
                <c:pt idx="26">
                  <c:v>0.39652173913043537</c:v>
                </c:pt>
                <c:pt idx="27">
                  <c:v>0.38434782608695695</c:v>
                </c:pt>
                <c:pt idx="28">
                  <c:v>0.35826086956521791</c:v>
                </c:pt>
                <c:pt idx="29">
                  <c:v>0.34434782608695658</c:v>
                </c:pt>
                <c:pt idx="30">
                  <c:v>0.314782608695653</c:v>
                </c:pt>
              </c:numCache>
            </c:numRef>
          </c:yVal>
          <c:smooth val="1"/>
        </c:ser>
        <c:ser>
          <c:idx val="2"/>
          <c:order val="2"/>
          <c:tx>
            <c:v>Быстрые нейтроны</c:v>
          </c:tx>
          <c:marker>
            <c:symbol val="none"/>
          </c:marker>
          <c:xVal>
            <c:numRef>
              <c:f>'общий график для оси Z, 2,05'!$A$2:$A$101</c:f>
              <c:numCache>
                <c:formatCode>0.00</c:formatCode>
                <c:ptCount val="100"/>
                <c:pt idx="0">
                  <c:v>0.16499000000000022</c:v>
                </c:pt>
                <c:pt idx="1">
                  <c:v>0.49497000000000052</c:v>
                </c:pt>
                <c:pt idx="2">
                  <c:v>0.82495000000000063</c:v>
                </c:pt>
                <c:pt idx="3">
                  <c:v>1.15493</c:v>
                </c:pt>
                <c:pt idx="4">
                  <c:v>1.48491</c:v>
                </c:pt>
                <c:pt idx="5">
                  <c:v>1.8148899999999999</c:v>
                </c:pt>
                <c:pt idx="6">
                  <c:v>2.1448700000000001</c:v>
                </c:pt>
                <c:pt idx="7">
                  <c:v>2.474849999999996</c:v>
                </c:pt>
                <c:pt idx="8">
                  <c:v>2.8048299999999977</c:v>
                </c:pt>
                <c:pt idx="9">
                  <c:v>3.1348099999999977</c:v>
                </c:pt>
                <c:pt idx="10">
                  <c:v>3.4647899999999998</c:v>
                </c:pt>
                <c:pt idx="11">
                  <c:v>3.7947700000000002</c:v>
                </c:pt>
                <c:pt idx="12">
                  <c:v>4.1247499999999935</c:v>
                </c:pt>
                <c:pt idx="13">
                  <c:v>4.4547299999999996</c:v>
                </c:pt>
                <c:pt idx="14">
                  <c:v>4.7847099999999996</c:v>
                </c:pt>
                <c:pt idx="15">
                  <c:v>5.1146899999999942</c:v>
                </c:pt>
                <c:pt idx="16">
                  <c:v>5.4446700000000003</c:v>
                </c:pt>
                <c:pt idx="17">
                  <c:v>5.7746500000000003</c:v>
                </c:pt>
                <c:pt idx="18">
                  <c:v>6.1046299999999976</c:v>
                </c:pt>
                <c:pt idx="19">
                  <c:v>6.4346100000000002</c:v>
                </c:pt>
                <c:pt idx="20">
                  <c:v>6.7645899999999903</c:v>
                </c:pt>
                <c:pt idx="21">
                  <c:v>7.0945699999999965</c:v>
                </c:pt>
                <c:pt idx="22">
                  <c:v>7.4245499999999955</c:v>
                </c:pt>
                <c:pt idx="23">
                  <c:v>7.7545299999999955</c:v>
                </c:pt>
                <c:pt idx="24">
                  <c:v>8.0845100000000034</c:v>
                </c:pt>
                <c:pt idx="25">
                  <c:v>8.4144900000000007</c:v>
                </c:pt>
                <c:pt idx="26">
                  <c:v>8.7444699999999997</c:v>
                </c:pt>
                <c:pt idx="27">
                  <c:v>9.0744500000000006</c:v>
                </c:pt>
                <c:pt idx="28">
                  <c:v>9.4044300000000067</c:v>
                </c:pt>
                <c:pt idx="29">
                  <c:v>9.7344099999999987</c:v>
                </c:pt>
                <c:pt idx="30">
                  <c:v>10.06439</c:v>
                </c:pt>
                <c:pt idx="31">
                  <c:v>10.394369999999999</c:v>
                </c:pt>
                <c:pt idx="32">
                  <c:v>10.724349999999999</c:v>
                </c:pt>
                <c:pt idx="33">
                  <c:v>11.05433</c:v>
                </c:pt>
                <c:pt idx="34">
                  <c:v>11.384310000000001</c:v>
                </c:pt>
                <c:pt idx="35">
                  <c:v>11.714289999999998</c:v>
                </c:pt>
                <c:pt idx="36">
                  <c:v>12.044269999999999</c:v>
                </c:pt>
                <c:pt idx="37">
                  <c:v>12.37425</c:v>
                </c:pt>
                <c:pt idx="38">
                  <c:v>12.704230000000001</c:v>
                </c:pt>
                <c:pt idx="39">
                  <c:v>13.034209999999998</c:v>
                </c:pt>
                <c:pt idx="40">
                  <c:v>13.364190000000002</c:v>
                </c:pt>
                <c:pt idx="41">
                  <c:v>13.694169999999998</c:v>
                </c:pt>
                <c:pt idx="42">
                  <c:v>14.024150000000001</c:v>
                </c:pt>
                <c:pt idx="43">
                  <c:v>14.354130000000012</c:v>
                </c:pt>
                <c:pt idx="44">
                  <c:v>14.684109999999999</c:v>
                </c:pt>
                <c:pt idx="45">
                  <c:v>15.014090000000001</c:v>
                </c:pt>
                <c:pt idx="46">
                  <c:v>15.344069999999999</c:v>
                </c:pt>
                <c:pt idx="47">
                  <c:v>15.674050000000001</c:v>
                </c:pt>
                <c:pt idx="48">
                  <c:v>16.00403</c:v>
                </c:pt>
                <c:pt idx="49">
                  <c:v>16.334009999999999</c:v>
                </c:pt>
                <c:pt idx="50">
                  <c:v>16.663989999999988</c:v>
                </c:pt>
                <c:pt idx="51">
                  <c:v>16.993970000000001</c:v>
                </c:pt>
                <c:pt idx="52">
                  <c:v>17.323950000000025</c:v>
                </c:pt>
                <c:pt idx="53">
                  <c:v>17.653929999999999</c:v>
                </c:pt>
                <c:pt idx="54">
                  <c:v>17.983910000000002</c:v>
                </c:pt>
                <c:pt idx="55">
                  <c:v>18.313890000000029</c:v>
                </c:pt>
                <c:pt idx="56">
                  <c:v>18.643870000000025</c:v>
                </c:pt>
                <c:pt idx="57">
                  <c:v>18.97384999999997</c:v>
                </c:pt>
                <c:pt idx="58">
                  <c:v>19.303830000000001</c:v>
                </c:pt>
                <c:pt idx="59">
                  <c:v>19.633810000000029</c:v>
                </c:pt>
                <c:pt idx="60">
                  <c:v>19.96378999999995</c:v>
                </c:pt>
                <c:pt idx="61">
                  <c:v>20.29376999999997</c:v>
                </c:pt>
                <c:pt idx="62">
                  <c:v>20.623750000000001</c:v>
                </c:pt>
                <c:pt idx="63">
                  <c:v>20.953729999999961</c:v>
                </c:pt>
                <c:pt idx="64">
                  <c:v>21.28370999999995</c:v>
                </c:pt>
                <c:pt idx="65">
                  <c:v>21.613689999999988</c:v>
                </c:pt>
                <c:pt idx="66">
                  <c:v>21.943669999999969</c:v>
                </c:pt>
                <c:pt idx="67">
                  <c:v>22.27365</c:v>
                </c:pt>
                <c:pt idx="68">
                  <c:v>22.603629999999971</c:v>
                </c:pt>
                <c:pt idx="69">
                  <c:v>22.933610000000002</c:v>
                </c:pt>
                <c:pt idx="70">
                  <c:v>23.263589999999969</c:v>
                </c:pt>
                <c:pt idx="71">
                  <c:v>23.59357</c:v>
                </c:pt>
                <c:pt idx="72">
                  <c:v>23.923549999999949</c:v>
                </c:pt>
                <c:pt idx="73">
                  <c:v>24.253529999999969</c:v>
                </c:pt>
                <c:pt idx="74">
                  <c:v>24.583509999999968</c:v>
                </c:pt>
                <c:pt idx="75">
                  <c:v>24.913489999999989</c:v>
                </c:pt>
                <c:pt idx="76">
                  <c:v>25.24346999999997</c:v>
                </c:pt>
                <c:pt idx="77">
                  <c:v>25.573450000000001</c:v>
                </c:pt>
                <c:pt idx="78">
                  <c:v>25.903429999999961</c:v>
                </c:pt>
                <c:pt idx="79">
                  <c:v>26.233409999999989</c:v>
                </c:pt>
                <c:pt idx="80">
                  <c:v>26.563389999999966</c:v>
                </c:pt>
                <c:pt idx="81">
                  <c:v>26.893370000000001</c:v>
                </c:pt>
                <c:pt idx="82">
                  <c:v>27.22335</c:v>
                </c:pt>
                <c:pt idx="83">
                  <c:v>27.553329999999971</c:v>
                </c:pt>
                <c:pt idx="84">
                  <c:v>27.883310000000002</c:v>
                </c:pt>
                <c:pt idx="85">
                  <c:v>28.213290000000001</c:v>
                </c:pt>
                <c:pt idx="86">
                  <c:v>28.54327</c:v>
                </c:pt>
                <c:pt idx="87">
                  <c:v>28.87324999999997</c:v>
                </c:pt>
                <c:pt idx="88">
                  <c:v>29.203229999999969</c:v>
                </c:pt>
                <c:pt idx="89">
                  <c:v>29.53321</c:v>
                </c:pt>
                <c:pt idx="90">
                  <c:v>29.863189999999989</c:v>
                </c:pt>
                <c:pt idx="91">
                  <c:v>30.193169999999999</c:v>
                </c:pt>
                <c:pt idx="92">
                  <c:v>30.523150000000001</c:v>
                </c:pt>
                <c:pt idx="93">
                  <c:v>30.85313</c:v>
                </c:pt>
                <c:pt idx="94">
                  <c:v>31.183109999999989</c:v>
                </c:pt>
                <c:pt idx="95">
                  <c:v>31.513089999999988</c:v>
                </c:pt>
                <c:pt idx="96">
                  <c:v>31.843070000000001</c:v>
                </c:pt>
                <c:pt idx="97">
                  <c:v>32.173050000000003</c:v>
                </c:pt>
                <c:pt idx="98">
                  <c:v>32.503030000000003</c:v>
                </c:pt>
                <c:pt idx="99">
                  <c:v>32.833010000000002</c:v>
                </c:pt>
              </c:numCache>
            </c:numRef>
          </c:xVal>
          <c:yVal>
            <c:numRef>
              <c:f>'общий график для оси Z, 2,05'!$C$2:$C$101</c:f>
              <c:numCache>
                <c:formatCode>0.00</c:formatCode>
                <c:ptCount val="100"/>
                <c:pt idx="0">
                  <c:v>546.29974621242479</c:v>
                </c:pt>
                <c:pt idx="1">
                  <c:v>523.61533369842402</c:v>
                </c:pt>
                <c:pt idx="2">
                  <c:v>450.05216882265108</c:v>
                </c:pt>
                <c:pt idx="3">
                  <c:v>303.49829846449336</c:v>
                </c:pt>
                <c:pt idx="4">
                  <c:v>211.98871766096104</c:v>
                </c:pt>
                <c:pt idx="5">
                  <c:v>151.61145720573998</c:v>
                </c:pt>
                <c:pt idx="6">
                  <c:v>109.2569224456921</c:v>
                </c:pt>
                <c:pt idx="7">
                  <c:v>80.286665282194704</c:v>
                </c:pt>
                <c:pt idx="8">
                  <c:v>59.85296661079375</c:v>
                </c:pt>
                <c:pt idx="9">
                  <c:v>44.771919826032011</c:v>
                </c:pt>
                <c:pt idx="10">
                  <c:v>33.800666348362796</c:v>
                </c:pt>
                <c:pt idx="11">
                  <c:v>25.501182736082399</c:v>
                </c:pt>
                <c:pt idx="12">
                  <c:v>19.032095944896625</c:v>
                </c:pt>
                <c:pt idx="13">
                  <c:v>14.688740339782912</c:v>
                </c:pt>
                <c:pt idx="14">
                  <c:v>11.152306069953214</c:v>
                </c:pt>
                <c:pt idx="15">
                  <c:v>8.3438003191129528</c:v>
                </c:pt>
                <c:pt idx="16">
                  <c:v>6.4792798810742847</c:v>
                </c:pt>
                <c:pt idx="17">
                  <c:v>5.0137207568246902</c:v>
                </c:pt>
                <c:pt idx="18">
                  <c:v>3.8607462434112101</c:v>
                </c:pt>
                <c:pt idx="19">
                  <c:v>3.1161848634262901</c:v>
                </c:pt>
                <c:pt idx="20">
                  <c:v>2.2690586362629799</c:v>
                </c:pt>
                <c:pt idx="21">
                  <c:v>1.8236255998559698</c:v>
                </c:pt>
                <c:pt idx="22">
                  <c:v>1.3745872491314401</c:v>
                </c:pt>
                <c:pt idx="23">
                  <c:v>1.0779999627229384</c:v>
                </c:pt>
                <c:pt idx="24">
                  <c:v>0.87378007719519579</c:v>
                </c:pt>
                <c:pt idx="25">
                  <c:v>0.6886491144741943</c:v>
                </c:pt>
                <c:pt idx="26">
                  <c:v>0.52101898189794305</c:v>
                </c:pt>
                <c:pt idx="27">
                  <c:v>0.39200167785357365</c:v>
                </c:pt>
                <c:pt idx="28">
                  <c:v>0.30034963566307032</c:v>
                </c:pt>
                <c:pt idx="29">
                  <c:v>0.23225737195552801</c:v>
                </c:pt>
                <c:pt idx="30">
                  <c:v>0.22396421875033332</c:v>
                </c:pt>
                <c:pt idx="31">
                  <c:v>0.19626129547148141</c:v>
                </c:pt>
                <c:pt idx="32">
                  <c:v>0.11173121537551116</c:v>
                </c:pt>
                <c:pt idx="33">
                  <c:v>7.6734031750220505E-2</c:v>
                </c:pt>
                <c:pt idx="34">
                  <c:v>6.0704050136522469E-2</c:v>
                </c:pt>
                <c:pt idx="35">
                  <c:v>6.5990421072707028E-2</c:v>
                </c:pt>
                <c:pt idx="36">
                  <c:v>9.0125533725322463E-2</c:v>
                </c:pt>
                <c:pt idx="37">
                  <c:v>5.6916399674275309E-2</c:v>
                </c:pt>
                <c:pt idx="38">
                  <c:v>2.2966716904508598E-2</c:v>
                </c:pt>
                <c:pt idx="39">
                  <c:v>1.3865583438944404E-2</c:v>
                </c:pt>
                <c:pt idx="40">
                  <c:v>6.4414220046389754E-3</c:v>
                </c:pt>
                <c:pt idx="41">
                  <c:v>8.0096065573820822E-3</c:v>
                </c:pt>
                <c:pt idx="42">
                  <c:v>8.0325403289421664E-4</c:v>
                </c:pt>
                <c:pt idx="43">
                  <c:v>8.4969698505987096E-3</c:v>
                </c:pt>
                <c:pt idx="44">
                  <c:v>2.2251964027419666E-2</c:v>
                </c:pt>
                <c:pt idx="45">
                  <c:v>1.8453809627337644E-3</c:v>
                </c:pt>
                <c:pt idx="46">
                  <c:v>6.14955983391312E-4</c:v>
                </c:pt>
                <c:pt idx="47">
                  <c:v>1.6554554767484932E-3</c:v>
                </c:pt>
                <c:pt idx="48">
                  <c:v>3.969443870987498E-4</c:v>
                </c:pt>
                <c:pt idx="49">
                  <c:v>5.5932588613330595E-5</c:v>
                </c:pt>
                <c:pt idx="50">
                  <c:v>2.1541068387622635E-3</c:v>
                </c:pt>
                <c:pt idx="51">
                  <c:v>3.939697537680851E-3</c:v>
                </c:pt>
                <c:pt idx="52">
                  <c:v>4.7121816853185695E-4</c:v>
                </c:pt>
                <c:pt idx="53">
                  <c:v>2.5864489109722502E-4</c:v>
                </c:pt>
                <c:pt idx="54">
                  <c:v>6.7514136444296509E-6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4.8845663847186787E-7</c:v>
                </c:pt>
                <c:pt idx="59">
                  <c:v>1.0891283645858133E-5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yVal>
          <c:smooth val="1"/>
        </c:ser>
        <c:ser>
          <c:idx val="3"/>
          <c:order val="3"/>
          <c:tx>
            <c:v>Борная доза</c:v>
          </c:tx>
          <c:marker>
            <c:symbol val="none"/>
          </c:marker>
          <c:xVal>
            <c:numRef>
              <c:f>'общий график для оси Z, 2,05'!$F$2:$F$32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</c:numCache>
            </c:numRef>
          </c:xVal>
          <c:yVal>
            <c:numRef>
              <c:f>'общий график для оси Z, 2,05'!$D$2:$D$32</c:f>
              <c:numCache>
                <c:formatCode>0.00</c:formatCode>
                <c:ptCount val="31"/>
                <c:pt idx="0">
                  <c:v>78.39</c:v>
                </c:pt>
                <c:pt idx="1">
                  <c:v>96.624000000000009</c:v>
                </c:pt>
                <c:pt idx="2">
                  <c:v>102.72</c:v>
                </c:pt>
                <c:pt idx="3">
                  <c:v>106.7</c:v>
                </c:pt>
                <c:pt idx="4">
                  <c:v>99.738</c:v>
                </c:pt>
                <c:pt idx="5">
                  <c:v>91.908000000000001</c:v>
                </c:pt>
                <c:pt idx="6">
                  <c:v>80.082000000000008</c:v>
                </c:pt>
                <c:pt idx="7">
                  <c:v>65.35799999999999</c:v>
                </c:pt>
                <c:pt idx="8">
                  <c:v>51.336000000000006</c:v>
                </c:pt>
                <c:pt idx="9">
                  <c:v>39.330000000000005</c:v>
                </c:pt>
                <c:pt idx="10">
                  <c:v>29.790000000000003</c:v>
                </c:pt>
                <c:pt idx="11">
                  <c:v>22.05</c:v>
                </c:pt>
                <c:pt idx="12">
                  <c:v>16.165800000000001</c:v>
                </c:pt>
                <c:pt idx="13">
                  <c:v>11.703600000000002</c:v>
                </c:pt>
                <c:pt idx="14">
                  <c:v>8.3898000000000028</c:v>
                </c:pt>
                <c:pt idx="15">
                  <c:v>5.9976000000000003</c:v>
                </c:pt>
                <c:pt idx="16">
                  <c:v>4.2515999999999998</c:v>
                </c:pt>
                <c:pt idx="17">
                  <c:v>2.9519999999999977</c:v>
                </c:pt>
                <c:pt idx="18">
                  <c:v>2.0501999999999998</c:v>
                </c:pt>
                <c:pt idx="19">
                  <c:v>1.4423400000000002</c:v>
                </c:pt>
                <c:pt idx="20">
                  <c:v>0.98154000000000008</c:v>
                </c:pt>
                <c:pt idx="21">
                  <c:v>0.70200000000000062</c:v>
                </c:pt>
                <c:pt idx="22">
                  <c:v>0.49806000000000045</c:v>
                </c:pt>
                <c:pt idx="23">
                  <c:v>0.36630000000000051</c:v>
                </c:pt>
                <c:pt idx="24">
                  <c:v>0.26820000000000005</c:v>
                </c:pt>
                <c:pt idx="25">
                  <c:v>0.26712000000000002</c:v>
                </c:pt>
                <c:pt idx="26">
                  <c:v>0.21150000000000022</c:v>
                </c:pt>
                <c:pt idx="27">
                  <c:v>0.15145200000000023</c:v>
                </c:pt>
                <c:pt idx="28">
                  <c:v>0.13107600000000003</c:v>
                </c:pt>
                <c:pt idx="29">
                  <c:v>0.10566000000000011</c:v>
                </c:pt>
                <c:pt idx="30">
                  <c:v>9.7470000000000015E-2</c:v>
                </c:pt>
              </c:numCache>
            </c:numRef>
          </c:yVal>
          <c:smooth val="1"/>
        </c:ser>
        <c:axId val="165959168"/>
        <c:axId val="165961088"/>
      </c:scatterChart>
      <c:valAx>
        <c:axId val="165959168"/>
        <c:scaling>
          <c:orientation val="minMax"/>
          <c:max val="34"/>
          <c:min val="0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/>
                  <a:t>Расстояние по оси </a:t>
                </a:r>
                <a:r>
                  <a:rPr lang="en-US" sz="2000"/>
                  <a:t>Z, </a:t>
                </a:r>
                <a:r>
                  <a:rPr lang="ru-RU" sz="2000"/>
                  <a:t>см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961088"/>
        <c:crosses val="autoZero"/>
        <c:crossBetween val="midCat"/>
      </c:valAx>
      <c:valAx>
        <c:axId val="165961088"/>
        <c:scaling>
          <c:orientation val="minMax"/>
          <c:max val="12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ru-RU" sz="2000"/>
                  <a:t>Доза, Зв\ч</a:t>
                </a:r>
              </a:p>
            </c:rich>
          </c:tx>
          <c:layout>
            <c:manualLayout>
              <c:xMode val="edge"/>
              <c:yMode val="edge"/>
              <c:x val="5.3401445244225599E-3"/>
              <c:y val="0.33813603807998582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5959168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7777053693923961"/>
          <c:y val="0.28970372347524359"/>
          <c:w val="0.22229463060760404"/>
          <c:h val="0.3047733440099648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noFill/>
    <a:ln>
      <a:solidFill>
        <a:sysClr val="windowText" lastClr="00000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7808764940239133E-2"/>
          <c:y val="4.409793522526391E-2"/>
          <c:w val="0.7294152132852556"/>
          <c:h val="0.84004323568372075"/>
        </c:manualLayout>
      </c:layout>
      <c:scatterChart>
        <c:scatterStyle val="smoothMarker"/>
        <c:ser>
          <c:idx val="0"/>
          <c:order val="0"/>
          <c:tx>
            <c:v>Быстрые нейтроны. 4 см</c:v>
          </c:tx>
          <c:marker>
            <c:symbol val="none"/>
          </c:marker>
          <c:xVal>
            <c:numRef>
              <c:f>Лист1!$AI$3:$AI$65</c:f>
              <c:numCache>
                <c:formatCode>General</c:formatCode>
                <c:ptCount val="63"/>
                <c:pt idx="0">
                  <c:v>-15.49902</c:v>
                </c:pt>
                <c:pt idx="1">
                  <c:v>-14.99907</c:v>
                </c:pt>
                <c:pt idx="2">
                  <c:v>-14.49912</c:v>
                </c:pt>
                <c:pt idx="3">
                  <c:v>-13.999170000000001</c:v>
                </c:pt>
                <c:pt idx="4">
                  <c:v>-13.49921</c:v>
                </c:pt>
                <c:pt idx="5">
                  <c:v>-12.99926</c:v>
                </c:pt>
                <c:pt idx="6">
                  <c:v>-12.499310000000001</c:v>
                </c:pt>
                <c:pt idx="7">
                  <c:v>-11.999360000000001</c:v>
                </c:pt>
                <c:pt idx="8">
                  <c:v>-11.499400000000005</c:v>
                </c:pt>
                <c:pt idx="9">
                  <c:v>-10.999450000000005</c:v>
                </c:pt>
                <c:pt idx="10">
                  <c:v>-10.499500000000006</c:v>
                </c:pt>
                <c:pt idx="11">
                  <c:v>-9.9995500000000028</c:v>
                </c:pt>
                <c:pt idx="12">
                  <c:v>-9.4996000000000027</c:v>
                </c:pt>
                <c:pt idx="13">
                  <c:v>-8.9996400000000047</c:v>
                </c:pt>
                <c:pt idx="14">
                  <c:v>-8.4996900000000046</c:v>
                </c:pt>
                <c:pt idx="15">
                  <c:v>-7.9997400000000027</c:v>
                </c:pt>
                <c:pt idx="16">
                  <c:v>-7.4997900000000026</c:v>
                </c:pt>
                <c:pt idx="17">
                  <c:v>-6.9998300000000002</c:v>
                </c:pt>
                <c:pt idx="18">
                  <c:v>-6.4998800000000001</c:v>
                </c:pt>
                <c:pt idx="19">
                  <c:v>-5.99993</c:v>
                </c:pt>
                <c:pt idx="20">
                  <c:v>-5.4999799999999999</c:v>
                </c:pt>
                <c:pt idx="21">
                  <c:v>-5.0000200000000001</c:v>
                </c:pt>
                <c:pt idx="22">
                  <c:v>-4.50007</c:v>
                </c:pt>
                <c:pt idx="23">
                  <c:v>-4.0001199999999972</c:v>
                </c:pt>
                <c:pt idx="24">
                  <c:v>-3.5001699999999998</c:v>
                </c:pt>
                <c:pt idx="25">
                  <c:v>-3.00021</c:v>
                </c:pt>
                <c:pt idx="26">
                  <c:v>-2.5002599999999986</c:v>
                </c:pt>
                <c:pt idx="27">
                  <c:v>-2.0003099999999998</c:v>
                </c:pt>
                <c:pt idx="28">
                  <c:v>-1.5003599999999999</c:v>
                </c:pt>
                <c:pt idx="29">
                  <c:v>-1.0004</c:v>
                </c:pt>
                <c:pt idx="30">
                  <c:v>-0.50044999999999962</c:v>
                </c:pt>
                <c:pt idx="31">
                  <c:v>-5.0000000000000034E-4</c:v>
                </c:pt>
                <c:pt idx="32">
                  <c:v>0.49945000000000017</c:v>
                </c:pt>
                <c:pt idx="33">
                  <c:v>0.99939999999999996</c:v>
                </c:pt>
                <c:pt idx="34">
                  <c:v>1.4993599999999998</c:v>
                </c:pt>
                <c:pt idx="35">
                  <c:v>1.9993099999999999</c:v>
                </c:pt>
                <c:pt idx="36">
                  <c:v>2.4992599999999983</c:v>
                </c:pt>
                <c:pt idx="37">
                  <c:v>2.9992099999999988</c:v>
                </c:pt>
                <c:pt idx="38">
                  <c:v>3.4991699999999986</c:v>
                </c:pt>
                <c:pt idx="39">
                  <c:v>3.99912</c:v>
                </c:pt>
                <c:pt idx="40">
                  <c:v>4.4990700000000023</c:v>
                </c:pt>
                <c:pt idx="41">
                  <c:v>4.9990199999999998</c:v>
                </c:pt>
                <c:pt idx="42">
                  <c:v>5.4989799999999995</c:v>
                </c:pt>
                <c:pt idx="43">
                  <c:v>5.9989299999999997</c:v>
                </c:pt>
                <c:pt idx="44">
                  <c:v>6.4988799999999998</c:v>
                </c:pt>
                <c:pt idx="45">
                  <c:v>6.9988299999999999</c:v>
                </c:pt>
                <c:pt idx="46">
                  <c:v>7.4987899999999996</c:v>
                </c:pt>
                <c:pt idx="47">
                  <c:v>7.9987399999999997</c:v>
                </c:pt>
                <c:pt idx="48">
                  <c:v>8.4986900000000034</c:v>
                </c:pt>
                <c:pt idx="49">
                  <c:v>8.99864</c:v>
                </c:pt>
                <c:pt idx="50">
                  <c:v>9.4986000000000015</c:v>
                </c:pt>
                <c:pt idx="51">
                  <c:v>9.9985500000000016</c:v>
                </c:pt>
                <c:pt idx="52">
                  <c:v>10.4985</c:v>
                </c:pt>
                <c:pt idx="53">
                  <c:v>10.99845</c:v>
                </c:pt>
                <c:pt idx="54">
                  <c:v>11.4984</c:v>
                </c:pt>
                <c:pt idx="55">
                  <c:v>11.998359999999998</c:v>
                </c:pt>
                <c:pt idx="56">
                  <c:v>12.498309999999998</c:v>
                </c:pt>
                <c:pt idx="57">
                  <c:v>12.998259999999998</c:v>
                </c:pt>
                <c:pt idx="58">
                  <c:v>13.498209999999998</c:v>
                </c:pt>
                <c:pt idx="59">
                  <c:v>13.998169999999998</c:v>
                </c:pt>
                <c:pt idx="60">
                  <c:v>14.498119999999998</c:v>
                </c:pt>
                <c:pt idx="61">
                  <c:v>14.998069999999998</c:v>
                </c:pt>
                <c:pt idx="62">
                  <c:v>15.498019999999999</c:v>
                </c:pt>
              </c:numCache>
            </c:numRef>
          </c:xVal>
          <c:yVal>
            <c:numRef>
              <c:f>Лист1!$AJ$3:$AJ$65</c:f>
              <c:numCache>
                <c:formatCode>General</c:formatCode>
                <c:ptCount val="63"/>
                <c:pt idx="0">
                  <c:v>9.4357246809562752E-3</c:v>
                </c:pt>
                <c:pt idx="1">
                  <c:v>1.10538933116958E-2</c:v>
                </c:pt>
                <c:pt idx="2">
                  <c:v>2.4070593213389498E-2</c:v>
                </c:pt>
                <c:pt idx="3">
                  <c:v>1.0859560713487409E-2</c:v>
                </c:pt>
                <c:pt idx="4">
                  <c:v>1.1744034824239701E-2</c:v>
                </c:pt>
                <c:pt idx="5">
                  <c:v>1.2839629514710701E-2</c:v>
                </c:pt>
                <c:pt idx="6">
                  <c:v>3.2731976396690524E-2</c:v>
                </c:pt>
                <c:pt idx="7">
                  <c:v>5.0719155067439077E-2</c:v>
                </c:pt>
                <c:pt idx="8">
                  <c:v>7.8436306975223344E-2</c:v>
                </c:pt>
                <c:pt idx="9">
                  <c:v>7.3596325990395423E-2</c:v>
                </c:pt>
                <c:pt idx="10">
                  <c:v>8.186924340335458E-2</c:v>
                </c:pt>
                <c:pt idx="11">
                  <c:v>0.16550585609285601</c:v>
                </c:pt>
                <c:pt idx="12">
                  <c:v>0.12832397012365684</c:v>
                </c:pt>
                <c:pt idx="13">
                  <c:v>0.22163876766935692</c:v>
                </c:pt>
                <c:pt idx="14">
                  <c:v>0.28413660578240224</c:v>
                </c:pt>
                <c:pt idx="15">
                  <c:v>0.38460890998755143</c:v>
                </c:pt>
                <c:pt idx="16">
                  <c:v>0.46860345379441598</c:v>
                </c:pt>
                <c:pt idx="17">
                  <c:v>0.74963592657775735</c:v>
                </c:pt>
                <c:pt idx="18">
                  <c:v>0.94631935636244002</c:v>
                </c:pt>
                <c:pt idx="19">
                  <c:v>1.0868243609976898</c:v>
                </c:pt>
                <c:pt idx="20">
                  <c:v>1.7448313192602998</c:v>
                </c:pt>
                <c:pt idx="21">
                  <c:v>2.3929902984611302</c:v>
                </c:pt>
                <c:pt idx="22">
                  <c:v>3.3798948328718086</c:v>
                </c:pt>
                <c:pt idx="23">
                  <c:v>4.7670886328820572</c:v>
                </c:pt>
                <c:pt idx="24">
                  <c:v>6.2660785939111125</c:v>
                </c:pt>
                <c:pt idx="25">
                  <c:v>8.6924641988309528</c:v>
                </c:pt>
                <c:pt idx="26">
                  <c:v>12.768328078661895</c:v>
                </c:pt>
                <c:pt idx="27">
                  <c:v>17.411314039822788</c:v>
                </c:pt>
                <c:pt idx="28">
                  <c:v>25.162102040472689</c:v>
                </c:pt>
                <c:pt idx="29">
                  <c:v>35.689382721889203</c:v>
                </c:pt>
                <c:pt idx="30">
                  <c:v>50.920805030152003</c:v>
                </c:pt>
                <c:pt idx="31">
                  <c:v>72.057864891797294</c:v>
                </c:pt>
                <c:pt idx="32">
                  <c:v>51.742937152147299</c:v>
                </c:pt>
                <c:pt idx="33">
                  <c:v>36.020749487366665</c:v>
                </c:pt>
                <c:pt idx="34">
                  <c:v>25.195804797543605</c:v>
                </c:pt>
                <c:pt idx="35">
                  <c:v>18.2439643273051</c:v>
                </c:pt>
                <c:pt idx="36">
                  <c:v>12.651735458466305</c:v>
                </c:pt>
                <c:pt idx="37">
                  <c:v>9.0079587453374614</c:v>
                </c:pt>
                <c:pt idx="38">
                  <c:v>6.4411040524434204</c:v>
                </c:pt>
                <c:pt idx="39">
                  <c:v>4.6615864985614373</c:v>
                </c:pt>
                <c:pt idx="40">
                  <c:v>3.1638222965487102</c:v>
                </c:pt>
                <c:pt idx="41">
                  <c:v>2.4566384156914682</c:v>
                </c:pt>
                <c:pt idx="42">
                  <c:v>1.7624869165142301</c:v>
                </c:pt>
                <c:pt idx="43">
                  <c:v>1.4358756517417299</c:v>
                </c:pt>
                <c:pt idx="44">
                  <c:v>0.93746079520263947</c:v>
                </c:pt>
                <c:pt idx="45">
                  <c:v>0.69780386668646033</c:v>
                </c:pt>
                <c:pt idx="46">
                  <c:v>0.43678950376001224</c:v>
                </c:pt>
                <c:pt idx="47">
                  <c:v>0.37272089452909324</c:v>
                </c:pt>
                <c:pt idx="48">
                  <c:v>0.28864560687336199</c:v>
                </c:pt>
                <c:pt idx="49">
                  <c:v>0.21405216797987001</c:v>
                </c:pt>
                <c:pt idx="50">
                  <c:v>0.15594720707622428</c:v>
                </c:pt>
                <c:pt idx="51">
                  <c:v>0.10574771792252102</c:v>
                </c:pt>
                <c:pt idx="52">
                  <c:v>8.0610954724512296E-2</c:v>
                </c:pt>
                <c:pt idx="53">
                  <c:v>8.3769277204338299E-2</c:v>
                </c:pt>
                <c:pt idx="54">
                  <c:v>3.4597518721708805E-2</c:v>
                </c:pt>
                <c:pt idx="55">
                  <c:v>3.0130941222686201E-2</c:v>
                </c:pt>
                <c:pt idx="56">
                  <c:v>1.86933995657706E-2</c:v>
                </c:pt>
                <c:pt idx="57">
                  <c:v>2.8401665062393125E-2</c:v>
                </c:pt>
                <c:pt idx="58">
                  <c:v>1.7464478186024403E-2</c:v>
                </c:pt>
                <c:pt idx="59">
                  <c:v>3.0355993173868112E-2</c:v>
                </c:pt>
                <c:pt idx="60">
                  <c:v>2.711267624936051E-2</c:v>
                </c:pt>
                <c:pt idx="61">
                  <c:v>6.9570732207530827E-3</c:v>
                </c:pt>
                <c:pt idx="62">
                  <c:v>9.3554071396443686E-3</c:v>
                </c:pt>
              </c:numCache>
            </c:numRef>
          </c:yVal>
          <c:smooth val="1"/>
        </c:ser>
        <c:ser>
          <c:idx val="1"/>
          <c:order val="1"/>
          <c:tx>
            <c:v>Тепловые нейтроны. 15 см</c:v>
          </c:tx>
          <c:marker>
            <c:symbol val="none"/>
          </c:marker>
          <c:xVal>
            <c:numRef>
              <c:f>Лист1!$AM$3:$AM$65</c:f>
              <c:numCache>
                <c:formatCode>General</c:formatCode>
                <c:ptCount val="63"/>
                <c:pt idx="0">
                  <c:v>-15.49902</c:v>
                </c:pt>
                <c:pt idx="1">
                  <c:v>-14.99907</c:v>
                </c:pt>
                <c:pt idx="2">
                  <c:v>-14.49912</c:v>
                </c:pt>
                <c:pt idx="3">
                  <c:v>-13.999170000000001</c:v>
                </c:pt>
                <c:pt idx="4">
                  <c:v>-13.49921</c:v>
                </c:pt>
                <c:pt idx="5">
                  <c:v>-12.99926</c:v>
                </c:pt>
                <c:pt idx="6">
                  <c:v>-12.499310000000001</c:v>
                </c:pt>
                <c:pt idx="7">
                  <c:v>-11.999360000000001</c:v>
                </c:pt>
                <c:pt idx="8">
                  <c:v>-11.499400000000005</c:v>
                </c:pt>
                <c:pt idx="9">
                  <c:v>-10.999450000000005</c:v>
                </c:pt>
                <c:pt idx="10">
                  <c:v>-10.499500000000006</c:v>
                </c:pt>
                <c:pt idx="11">
                  <c:v>-9.9995500000000028</c:v>
                </c:pt>
                <c:pt idx="12">
                  <c:v>-9.4996000000000027</c:v>
                </c:pt>
                <c:pt idx="13">
                  <c:v>-8.9996400000000047</c:v>
                </c:pt>
                <c:pt idx="14">
                  <c:v>-8.4996900000000046</c:v>
                </c:pt>
                <c:pt idx="15">
                  <c:v>-7.9997400000000027</c:v>
                </c:pt>
                <c:pt idx="16">
                  <c:v>-7.4997900000000026</c:v>
                </c:pt>
                <c:pt idx="17">
                  <c:v>-6.9998300000000002</c:v>
                </c:pt>
                <c:pt idx="18">
                  <c:v>-6.4998800000000001</c:v>
                </c:pt>
                <c:pt idx="19">
                  <c:v>-5.99993</c:v>
                </c:pt>
                <c:pt idx="20">
                  <c:v>-5.4999799999999999</c:v>
                </c:pt>
                <c:pt idx="21">
                  <c:v>-5.0000200000000001</c:v>
                </c:pt>
                <c:pt idx="22">
                  <c:v>-4.50007</c:v>
                </c:pt>
                <c:pt idx="23">
                  <c:v>-4.0001199999999972</c:v>
                </c:pt>
                <c:pt idx="24">
                  <c:v>-3.5001699999999998</c:v>
                </c:pt>
                <c:pt idx="25">
                  <c:v>-3.00021</c:v>
                </c:pt>
                <c:pt idx="26">
                  <c:v>-2.5002599999999986</c:v>
                </c:pt>
                <c:pt idx="27">
                  <c:v>-2.0003099999999998</c:v>
                </c:pt>
                <c:pt idx="28">
                  <c:v>-1.5003599999999999</c:v>
                </c:pt>
                <c:pt idx="29">
                  <c:v>-1.0004</c:v>
                </c:pt>
                <c:pt idx="30">
                  <c:v>-0.50044999999999962</c:v>
                </c:pt>
                <c:pt idx="31">
                  <c:v>-5.0000000000000034E-4</c:v>
                </c:pt>
                <c:pt idx="32">
                  <c:v>0.49945000000000017</c:v>
                </c:pt>
                <c:pt idx="33">
                  <c:v>0.99939999999999996</c:v>
                </c:pt>
                <c:pt idx="34">
                  <c:v>1.4993599999999998</c:v>
                </c:pt>
                <c:pt idx="35">
                  <c:v>1.9993099999999999</c:v>
                </c:pt>
                <c:pt idx="36">
                  <c:v>2.4992599999999983</c:v>
                </c:pt>
                <c:pt idx="37">
                  <c:v>2.9992099999999988</c:v>
                </c:pt>
                <c:pt idx="38">
                  <c:v>3.4991699999999986</c:v>
                </c:pt>
                <c:pt idx="39">
                  <c:v>3.99912</c:v>
                </c:pt>
                <c:pt idx="40">
                  <c:v>4.4990700000000023</c:v>
                </c:pt>
                <c:pt idx="41">
                  <c:v>4.9990199999999998</c:v>
                </c:pt>
                <c:pt idx="42">
                  <c:v>5.4989799999999995</c:v>
                </c:pt>
                <c:pt idx="43">
                  <c:v>5.9989299999999997</c:v>
                </c:pt>
                <c:pt idx="44">
                  <c:v>6.4988799999999998</c:v>
                </c:pt>
                <c:pt idx="45">
                  <c:v>6.9988299999999999</c:v>
                </c:pt>
                <c:pt idx="46">
                  <c:v>7.4987899999999996</c:v>
                </c:pt>
                <c:pt idx="47">
                  <c:v>7.9987399999999997</c:v>
                </c:pt>
                <c:pt idx="48">
                  <c:v>8.4986900000000034</c:v>
                </c:pt>
                <c:pt idx="49">
                  <c:v>8.99864</c:v>
                </c:pt>
                <c:pt idx="50">
                  <c:v>9.4986000000000015</c:v>
                </c:pt>
                <c:pt idx="51">
                  <c:v>9.9985500000000016</c:v>
                </c:pt>
                <c:pt idx="52">
                  <c:v>10.4985</c:v>
                </c:pt>
                <c:pt idx="53">
                  <c:v>10.99845</c:v>
                </c:pt>
                <c:pt idx="54">
                  <c:v>11.4984</c:v>
                </c:pt>
                <c:pt idx="55">
                  <c:v>11.998359999999998</c:v>
                </c:pt>
                <c:pt idx="56">
                  <c:v>12.498309999999998</c:v>
                </c:pt>
                <c:pt idx="57">
                  <c:v>12.998259999999998</c:v>
                </c:pt>
                <c:pt idx="58">
                  <c:v>13.498209999999998</c:v>
                </c:pt>
                <c:pt idx="59">
                  <c:v>13.998169999999998</c:v>
                </c:pt>
                <c:pt idx="60">
                  <c:v>14.498119999999998</c:v>
                </c:pt>
                <c:pt idx="61">
                  <c:v>14.998069999999998</c:v>
                </c:pt>
                <c:pt idx="62">
                  <c:v>15.498019999999999</c:v>
                </c:pt>
              </c:numCache>
            </c:numRef>
          </c:xVal>
          <c:yVal>
            <c:numRef>
              <c:f>Лист1!$AN$3:$AN$65</c:f>
              <c:numCache>
                <c:formatCode>General</c:formatCode>
                <c:ptCount val="63"/>
                <c:pt idx="0">
                  <c:v>1.9319008647462717E-2</c:v>
                </c:pt>
                <c:pt idx="1">
                  <c:v>3.6052183429642518E-2</c:v>
                </c:pt>
                <c:pt idx="2">
                  <c:v>5.0614909392268995E-2</c:v>
                </c:pt>
                <c:pt idx="3">
                  <c:v>7.1406265775364477E-2</c:v>
                </c:pt>
                <c:pt idx="4">
                  <c:v>0.10104390326458404</c:v>
                </c:pt>
                <c:pt idx="5">
                  <c:v>0.114575628867048</c:v>
                </c:pt>
                <c:pt idx="6">
                  <c:v>0.15537813890589999</c:v>
                </c:pt>
                <c:pt idx="7">
                  <c:v>0.19423060138044199</c:v>
                </c:pt>
                <c:pt idx="8">
                  <c:v>0.22806948733901208</c:v>
                </c:pt>
                <c:pt idx="9">
                  <c:v>0.28860212749632203</c:v>
                </c:pt>
                <c:pt idx="10">
                  <c:v>0.32141383189191025</c:v>
                </c:pt>
                <c:pt idx="11">
                  <c:v>0.40848036091504236</c:v>
                </c:pt>
                <c:pt idx="12">
                  <c:v>0.47700348473859799</c:v>
                </c:pt>
                <c:pt idx="13">
                  <c:v>0.58511942349228896</c:v>
                </c:pt>
                <c:pt idx="14">
                  <c:v>0.71399606591785669</c:v>
                </c:pt>
                <c:pt idx="15">
                  <c:v>0.83370692120659295</c:v>
                </c:pt>
                <c:pt idx="16">
                  <c:v>1.00221376783141</c:v>
                </c:pt>
                <c:pt idx="17">
                  <c:v>1.1653121243929607</c:v>
                </c:pt>
                <c:pt idx="18">
                  <c:v>1.3665534258887213</c:v>
                </c:pt>
                <c:pt idx="19">
                  <c:v>1.6113095967749893</c:v>
                </c:pt>
                <c:pt idx="20">
                  <c:v>1.7713240125395486</c:v>
                </c:pt>
                <c:pt idx="21">
                  <c:v>2.0358343470070612</c:v>
                </c:pt>
                <c:pt idx="22">
                  <c:v>2.3260028802119286</c:v>
                </c:pt>
                <c:pt idx="23">
                  <c:v>2.5544513394919797</c:v>
                </c:pt>
                <c:pt idx="24">
                  <c:v>2.8778350717016399</c:v>
                </c:pt>
                <c:pt idx="25">
                  <c:v>3.2588521907862185</c:v>
                </c:pt>
                <c:pt idx="26">
                  <c:v>3.4653138379456498</c:v>
                </c:pt>
                <c:pt idx="27">
                  <c:v>3.6738833113915499</c:v>
                </c:pt>
                <c:pt idx="28">
                  <c:v>3.9954622251432372</c:v>
                </c:pt>
                <c:pt idx="29">
                  <c:v>4.0905150820827485</c:v>
                </c:pt>
                <c:pt idx="30">
                  <c:v>4.2045303885737972</c:v>
                </c:pt>
                <c:pt idx="31">
                  <c:v>4.2742401599419226</c:v>
                </c:pt>
                <c:pt idx="32">
                  <c:v>4.2030288275389296</c:v>
                </c:pt>
                <c:pt idx="33">
                  <c:v>4.0361191865946831</c:v>
                </c:pt>
                <c:pt idx="34">
                  <c:v>3.9326440099143785</c:v>
                </c:pt>
                <c:pt idx="35">
                  <c:v>3.7179137932797</c:v>
                </c:pt>
                <c:pt idx="36">
                  <c:v>3.5075003150256898</c:v>
                </c:pt>
                <c:pt idx="37">
                  <c:v>3.2401088852819915</c:v>
                </c:pt>
                <c:pt idx="38">
                  <c:v>2.9639968702661315</c:v>
                </c:pt>
                <c:pt idx="39">
                  <c:v>2.6404294364404999</c:v>
                </c:pt>
                <c:pt idx="40">
                  <c:v>2.3297481717858473</c:v>
                </c:pt>
                <c:pt idx="41">
                  <c:v>2.0966011942449985</c:v>
                </c:pt>
                <c:pt idx="42">
                  <c:v>1.8321053612229901</c:v>
                </c:pt>
                <c:pt idx="43">
                  <c:v>1.5629243382911298</c:v>
                </c:pt>
                <c:pt idx="44">
                  <c:v>1.3692050688611601</c:v>
                </c:pt>
                <c:pt idx="45">
                  <c:v>1.17942749698557</c:v>
                </c:pt>
                <c:pt idx="46">
                  <c:v>0.99044995063940633</c:v>
                </c:pt>
                <c:pt idx="47">
                  <c:v>0.83039497575446797</c:v>
                </c:pt>
                <c:pt idx="48">
                  <c:v>0.71471716963890697</c:v>
                </c:pt>
                <c:pt idx="49">
                  <c:v>0.56495305445077049</c:v>
                </c:pt>
                <c:pt idx="50">
                  <c:v>0.51294345792980234</c:v>
                </c:pt>
                <c:pt idx="51">
                  <c:v>0.42273138816563999</c:v>
                </c:pt>
                <c:pt idx="52">
                  <c:v>0.35549070628910218</c:v>
                </c:pt>
                <c:pt idx="53">
                  <c:v>0.28739676035774342</c:v>
                </c:pt>
                <c:pt idx="54">
                  <c:v>0.24495408691396409</c:v>
                </c:pt>
                <c:pt idx="55">
                  <c:v>0.18834301949947613</c:v>
                </c:pt>
                <c:pt idx="56">
                  <c:v>0.16442250077214399</c:v>
                </c:pt>
                <c:pt idx="57">
                  <c:v>0.13852217781384993</c:v>
                </c:pt>
                <c:pt idx="58">
                  <c:v>0.10682080991382002</c:v>
                </c:pt>
                <c:pt idx="59">
                  <c:v>8.8426792066403553E-2</c:v>
                </c:pt>
                <c:pt idx="60">
                  <c:v>6.8658975661266788E-2</c:v>
                </c:pt>
                <c:pt idx="61">
                  <c:v>5.5008258335437099E-2</c:v>
                </c:pt>
                <c:pt idx="62">
                  <c:v>4.7020178265063071E-2</c:v>
                </c:pt>
              </c:numCache>
            </c:numRef>
          </c:yVal>
          <c:smooth val="1"/>
        </c:ser>
        <c:ser>
          <c:idx val="2"/>
          <c:order val="2"/>
          <c:tx>
            <c:v>Гамма доза. 7см</c:v>
          </c:tx>
          <c:marker>
            <c:symbol val="triangle"/>
            <c:size val="3"/>
          </c:marker>
          <c:xVal>
            <c:numRef>
              <c:f>Лист1!$N$30:$N$52</c:f>
              <c:numCache>
                <c:formatCode>General</c:formatCode>
                <c:ptCount val="23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</c:numCache>
            </c:numRef>
          </c:xVal>
          <c:yVal>
            <c:numRef>
              <c:f>Лист1!$K$29:$K$51</c:f>
              <c:numCache>
                <c:formatCode>General</c:formatCode>
                <c:ptCount val="23"/>
                <c:pt idx="0">
                  <c:v>1.6800000000000008</c:v>
                </c:pt>
                <c:pt idx="1">
                  <c:v>2.0695652173913057</c:v>
                </c:pt>
                <c:pt idx="2">
                  <c:v>2.5913043478260884</c:v>
                </c:pt>
                <c:pt idx="3">
                  <c:v>3.2</c:v>
                </c:pt>
                <c:pt idx="4">
                  <c:v>3.8956521739130401</c:v>
                </c:pt>
                <c:pt idx="5">
                  <c:v>4.6608695652173893</c:v>
                </c:pt>
                <c:pt idx="6">
                  <c:v>5.4608695652173918</c:v>
                </c:pt>
                <c:pt idx="7">
                  <c:v>6.3130434782608704</c:v>
                </c:pt>
                <c:pt idx="8">
                  <c:v>7.0956521739130469</c:v>
                </c:pt>
                <c:pt idx="9">
                  <c:v>7.6347826086956498</c:v>
                </c:pt>
                <c:pt idx="10">
                  <c:v>7.9304347826086987</c:v>
                </c:pt>
                <c:pt idx="11">
                  <c:v>7.7043478260869538</c:v>
                </c:pt>
                <c:pt idx="12">
                  <c:v>7.1304347826086962</c:v>
                </c:pt>
                <c:pt idx="13">
                  <c:v>6.4</c:v>
                </c:pt>
                <c:pt idx="14">
                  <c:v>5.7043478260869538</c:v>
                </c:pt>
                <c:pt idx="15">
                  <c:v>4.9913043478260875</c:v>
                </c:pt>
                <c:pt idx="16">
                  <c:v>4.2782608695652176</c:v>
                </c:pt>
                <c:pt idx="17">
                  <c:v>3.6695652173913058</c:v>
                </c:pt>
                <c:pt idx="18">
                  <c:v>3.1304347826086976</c:v>
                </c:pt>
                <c:pt idx="19">
                  <c:v>2.6608695652173933</c:v>
                </c:pt>
                <c:pt idx="20">
                  <c:v>2.3304347826086973</c:v>
                </c:pt>
                <c:pt idx="21">
                  <c:v>2.0869565217391304</c:v>
                </c:pt>
                <c:pt idx="22">
                  <c:v>1.8956521739130445</c:v>
                </c:pt>
              </c:numCache>
            </c:numRef>
          </c:yVal>
          <c:smooth val="1"/>
        </c:ser>
        <c:ser>
          <c:idx val="3"/>
          <c:order val="3"/>
          <c:tx>
            <c:v>Борная доза 6см.</c:v>
          </c:tx>
          <c:marker>
            <c:symbol val="diamond"/>
            <c:size val="4"/>
          </c:marker>
          <c:xVal>
            <c:numRef>
              <c:f>Лист1!$N$30:$N$52</c:f>
              <c:numCache>
                <c:formatCode>General</c:formatCode>
                <c:ptCount val="23"/>
                <c:pt idx="0">
                  <c:v>-10</c:v>
                </c:pt>
                <c:pt idx="1">
                  <c:v>-9</c:v>
                </c:pt>
                <c:pt idx="2">
                  <c:v>-8</c:v>
                </c:pt>
                <c:pt idx="3">
                  <c:v>-7</c:v>
                </c:pt>
                <c:pt idx="4">
                  <c:v>-6</c:v>
                </c:pt>
                <c:pt idx="5">
                  <c:v>-5</c:v>
                </c:pt>
                <c:pt idx="6">
                  <c:v>-4</c:v>
                </c:pt>
                <c:pt idx="7">
                  <c:v>-3</c:v>
                </c:pt>
                <c:pt idx="8">
                  <c:v>-2</c:v>
                </c:pt>
                <c:pt idx="9">
                  <c:v>-1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5</c:v>
                </c:pt>
                <c:pt idx="16">
                  <c:v>6</c:v>
                </c:pt>
                <c:pt idx="17">
                  <c:v>7</c:v>
                </c:pt>
                <c:pt idx="18">
                  <c:v>8</c:v>
                </c:pt>
                <c:pt idx="19">
                  <c:v>9</c:v>
                </c:pt>
                <c:pt idx="20">
                  <c:v>10</c:v>
                </c:pt>
                <c:pt idx="21">
                  <c:v>11</c:v>
                </c:pt>
                <c:pt idx="22">
                  <c:v>12</c:v>
                </c:pt>
              </c:numCache>
            </c:numRef>
          </c:xVal>
          <c:yVal>
            <c:numRef>
              <c:f>Лист1!$I$29:$I$51</c:f>
              <c:numCache>
                <c:formatCode>0.0000</c:formatCode>
                <c:ptCount val="23"/>
                <c:pt idx="0">
                  <c:v>11.291400000000001</c:v>
                </c:pt>
                <c:pt idx="1">
                  <c:v>16.680600000000002</c:v>
                </c:pt>
                <c:pt idx="2">
                  <c:v>24.138000000000005</c:v>
                </c:pt>
                <c:pt idx="3">
                  <c:v>32.940000000000005</c:v>
                </c:pt>
                <c:pt idx="4">
                  <c:v>43.452000000000005</c:v>
                </c:pt>
                <c:pt idx="5">
                  <c:v>54.756</c:v>
                </c:pt>
                <c:pt idx="6">
                  <c:v>65.988</c:v>
                </c:pt>
                <c:pt idx="7">
                  <c:v>77.076000000000008</c:v>
                </c:pt>
                <c:pt idx="8">
                  <c:v>86.094000000000023</c:v>
                </c:pt>
                <c:pt idx="9">
                  <c:v>91.944000000000045</c:v>
                </c:pt>
                <c:pt idx="10">
                  <c:v>94.554000000000002</c:v>
                </c:pt>
                <c:pt idx="11">
                  <c:v>91.566000000000003</c:v>
                </c:pt>
                <c:pt idx="12">
                  <c:v>83.754000000000005</c:v>
                </c:pt>
                <c:pt idx="13">
                  <c:v>74.286000000000001</c:v>
                </c:pt>
                <c:pt idx="14">
                  <c:v>64.404000000000025</c:v>
                </c:pt>
                <c:pt idx="15">
                  <c:v>53.226000000000013</c:v>
                </c:pt>
                <c:pt idx="16">
                  <c:v>42.174000000000007</c:v>
                </c:pt>
                <c:pt idx="17">
                  <c:v>32.526000000000003</c:v>
                </c:pt>
                <c:pt idx="18">
                  <c:v>24.192</c:v>
                </c:pt>
                <c:pt idx="19">
                  <c:v>17.454600000000003</c:v>
                </c:pt>
                <c:pt idx="20">
                  <c:v>12.9618</c:v>
                </c:pt>
                <c:pt idx="21">
                  <c:v>9.6192000000000011</c:v>
                </c:pt>
                <c:pt idx="22">
                  <c:v>7.5762000000000027</c:v>
                </c:pt>
              </c:numCache>
            </c:numRef>
          </c:yVal>
          <c:smooth val="1"/>
        </c:ser>
        <c:axId val="166870400"/>
        <c:axId val="166888960"/>
      </c:scatterChart>
      <c:valAx>
        <c:axId val="166870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Расстояние по оси </a:t>
                </a:r>
                <a:r>
                  <a:rPr lang="en-US" sz="1600"/>
                  <a:t>Y, </a:t>
                </a:r>
                <a:r>
                  <a:rPr lang="ru-RU" sz="1600"/>
                  <a:t>см</a:t>
                </a:r>
              </a:p>
            </c:rich>
          </c:tx>
          <c:layout>
            <c:manualLayout>
              <c:xMode val="edge"/>
              <c:yMode val="edge"/>
              <c:x val="0.28140260504820092"/>
              <c:y val="0.9363559322033903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6888960"/>
        <c:crosses val="autoZero"/>
        <c:crossBetween val="midCat"/>
      </c:valAx>
      <c:valAx>
        <c:axId val="166888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Доза, Зв/ч</a:t>
                </a:r>
              </a:p>
            </c:rich>
          </c:tx>
          <c:layout/>
        </c:title>
        <c:numFmt formatCode="General" sourceLinked="1"/>
        <c:tickLblPos val="nextTo"/>
        <c:crossAx val="166870400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7581573331371034"/>
          <c:y val="0.29621357711641982"/>
          <c:w val="0.22106900188878259"/>
          <c:h val="0.3668005694203482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3B82F56-89B1-4E90-84E8-65A3951A1866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6C2955-5B87-41B6-ABD9-E70BFE4F01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Отчет По НИР</a:t>
            </a:r>
            <a:br>
              <a:rPr lang="ru-RU" sz="3200" dirty="0" smtClean="0"/>
            </a:br>
            <a:r>
              <a:rPr lang="ru-RU" sz="3200" dirty="0" smtClean="0"/>
              <a:t>Валидация </a:t>
            </a:r>
            <a:r>
              <a:rPr lang="ru-RU" sz="3200" dirty="0" smtClean="0"/>
              <a:t>пучка нейтронов для бор-нейтронозахватной терапии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Верховод Г.Д</a:t>
            </a:r>
          </a:p>
          <a:p>
            <a:r>
              <a:rPr lang="ru-RU" dirty="0" smtClean="0"/>
              <a:t>Научный руководитель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</a:t>
            </a:r>
            <a:r>
              <a:rPr lang="en-US" dirty="0" smtClean="0"/>
              <a:t>.</a:t>
            </a:r>
            <a:r>
              <a:rPr lang="ru-RU" dirty="0" err="1" smtClean="0"/>
              <a:t>ф</a:t>
            </a:r>
            <a:r>
              <a:rPr lang="en-US" dirty="0" smtClean="0"/>
              <a:t>-</a:t>
            </a:r>
            <a:r>
              <a:rPr lang="ru-RU" dirty="0" smtClean="0"/>
              <a:t>м</a:t>
            </a:r>
            <a:r>
              <a:rPr lang="en-US" dirty="0" smtClean="0"/>
              <a:t>.</a:t>
            </a:r>
            <a:r>
              <a:rPr lang="ru-RU" dirty="0" err="1" smtClean="0"/>
              <a:t>н</a:t>
            </a:r>
            <a:r>
              <a:rPr lang="en-US" dirty="0" smtClean="0"/>
              <a:t>. C.</a:t>
            </a:r>
            <a:r>
              <a:rPr lang="ru-RU" dirty="0" smtClean="0"/>
              <a:t>Ю </a:t>
            </a:r>
            <a:r>
              <a:rPr lang="ru-RU" dirty="0" err="1" smtClean="0"/>
              <a:t>Таскаев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Бор-нейтронозахватная терапия</a:t>
            </a:r>
            <a:endParaRPr lang="ru-RU" dirty="0"/>
          </a:p>
        </p:txBody>
      </p:sp>
      <p:pic>
        <p:nvPicPr>
          <p:cNvPr id="9220" name="Picture 4" descr="Микровзрыв, убивающий опухоли. В 2020 году заработают первые пять клиник  бор-нейтронозахватной терап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507656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1844824"/>
            <a:ext cx="3672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БНЗТ- форма бинарной радиотерапии, использующая высокую способность бора поглощать тепловые нейтроны (сечение реакции </a:t>
            </a:r>
            <a:r>
              <a:rPr lang="ru-RU" sz="2400" baseline="30000" dirty="0" smtClean="0"/>
              <a:t>10</a:t>
            </a:r>
            <a:r>
              <a:rPr lang="en-US" sz="2400" dirty="0" smtClean="0"/>
              <a:t>B</a:t>
            </a:r>
            <a:r>
              <a:rPr lang="ru-RU" sz="2400" dirty="0" smtClean="0"/>
              <a:t>(</a:t>
            </a:r>
            <a:r>
              <a:rPr lang="en-US" sz="2400" dirty="0" smtClean="0"/>
              <a:t>n</a:t>
            </a:r>
            <a:r>
              <a:rPr lang="ru-RU" sz="2400" dirty="0" smtClean="0"/>
              <a:t>,</a:t>
            </a:r>
            <a:r>
              <a:rPr lang="ru-RU" sz="2400" dirty="0" smtClean="0">
                <a:sym typeface="Symbol"/>
              </a:rPr>
              <a:t></a:t>
            </a:r>
            <a:r>
              <a:rPr lang="ru-RU" sz="2400" dirty="0" smtClean="0"/>
              <a:t>)</a:t>
            </a:r>
            <a:r>
              <a:rPr lang="ru-RU" sz="2400" baseline="30000" dirty="0" smtClean="0"/>
              <a:t>7</a:t>
            </a:r>
            <a:r>
              <a:rPr lang="en-US" sz="2400" dirty="0" smtClean="0"/>
              <a:t>Li </a:t>
            </a:r>
            <a:r>
              <a:rPr lang="ru-RU" sz="2400" dirty="0" smtClean="0"/>
              <a:t>для теплового нейтрона равно 3835 б) и локальность выделения энергии ядерной реакции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поглощенной дозы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499992" cy="5257800"/>
          </a:xfrm>
        </p:spPr>
        <p:txBody>
          <a:bodyPr/>
          <a:lstStyle/>
          <a:p>
            <a:pPr indent="0">
              <a:buNone/>
            </a:pPr>
            <a:r>
              <a:rPr lang="ru-RU" dirty="0" smtClean="0"/>
              <a:t>В БНЗТ принято выделять четыре компоненты поглощенной дозы:</a:t>
            </a:r>
          </a:p>
          <a:p>
            <a:pPr>
              <a:buNone/>
            </a:pPr>
            <a:r>
              <a:rPr lang="ru-RU" dirty="0" smtClean="0"/>
              <a:t>    1)Борная доза</a:t>
            </a:r>
          </a:p>
          <a:p>
            <a:pPr>
              <a:buNone/>
            </a:pPr>
            <a:r>
              <a:rPr lang="ru-RU" dirty="0" smtClean="0"/>
              <a:t>    2) Доза тепловых нейтронов</a:t>
            </a:r>
          </a:p>
          <a:p>
            <a:pPr>
              <a:buNone/>
            </a:pPr>
            <a:r>
              <a:rPr lang="ru-RU" dirty="0" smtClean="0"/>
              <a:t>    3)Доза быстрых нейтронов</a:t>
            </a:r>
          </a:p>
          <a:p>
            <a:pPr>
              <a:buNone/>
            </a:pPr>
            <a:r>
              <a:rPr lang="ru-RU" dirty="0" smtClean="0"/>
              <a:t>    4) Доза </a:t>
            </a:r>
            <a:r>
              <a:rPr lang="el-GR" dirty="0" smtClean="0">
                <a:latin typeface="Cambria Math"/>
                <a:ea typeface="Cambria Math"/>
              </a:rPr>
              <a:t>γ</a:t>
            </a:r>
            <a:r>
              <a:rPr lang="ru-RU" dirty="0" smtClean="0"/>
              <a:t>-излучения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48118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48064" y="48691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Схематическое изображение наконечника детектора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дозы эпитеплового пучка нейтронов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00808"/>
            <a:ext cx="3923928" cy="515719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В  2021 году были проведены эксперименты по измерению пространственного распределения доз вдоль и поперечно оси распределения пучка с использованием водяного фантома.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628800"/>
            <a:ext cx="4945930" cy="456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Распределение дозы вдоль оси пучка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95536" y="1628800"/>
          <a:ext cx="851344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Распределение дозы перпендикулярно оси пучка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2348880"/>
            <a:ext cx="1557773" cy="138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11560" y="1772816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Калибровка борного сцинтиллятора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3851920" cy="50691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 ходе обсуждения результатов было принято решение о проведении эксперимента по калибровке борного сцинтиллятора для установление точного коэффициента перевода скорости счета детектора в борную дозу, а также сравнения теоретических данных с экспериментальными.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Результаты работы за осенний семестр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Verification of a beam of epithermal neutrons for boron-neutron capture therapy.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Proc. of the XXVII Russian Particle Accelerator Conference,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Alushta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Russia, September 26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October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2021, MOPSA47.</a:t>
            </a:r>
          </a:p>
          <a:p>
            <a:pPr indent="0">
              <a:buNone/>
            </a:pPr>
            <a:endParaRPr lang="ru-RU" sz="2400" i="1" dirty="0" smtClean="0"/>
          </a:p>
          <a:p>
            <a:pPr indent="0">
              <a:buNone/>
            </a:pPr>
            <a:r>
              <a:rPr lang="en-US" sz="2400" i="1" dirty="0" smtClean="0"/>
              <a:t>Evaluation of depth-dose profiles in a water phantom at the BNCT facility at BINP. </a:t>
            </a:r>
            <a:r>
              <a:rPr lang="en-US" sz="2400" dirty="0" smtClean="0"/>
              <a:t>JINST 16 (2021) P10016.</a:t>
            </a:r>
          </a:p>
          <a:p>
            <a:pPr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 план по калибровке борного датчика. Эксперимент будет поставлен в первом квартале 2022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420888"/>
            <a:ext cx="81534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Спасибо за внимание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10267</TotalTime>
  <Words>265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   Отчет По НИР Валидация пучка нейтронов для бор-нейтронозахватной терапии</vt:lpstr>
      <vt:lpstr>Бор-нейтронозахватная терапия</vt:lpstr>
      <vt:lpstr>Измерение поглощенной дозы</vt:lpstr>
      <vt:lpstr>Измерение дозы эпитеплового пучка нейтронов</vt:lpstr>
      <vt:lpstr>Распределение дозы вдоль оси пучка</vt:lpstr>
      <vt:lpstr>Распределение дозы перпендикулярно оси пучка</vt:lpstr>
      <vt:lpstr>Калибровка борного сцинтиллятора</vt:lpstr>
      <vt:lpstr>Результаты работы за осенний семестр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Верификация пучка эпитепловых нейтронов для бор-нейтронозахватной терапии злокачественных опухолей</dc:title>
  <dc:creator>asus</dc:creator>
  <cp:lastModifiedBy>asus</cp:lastModifiedBy>
  <cp:revision>48</cp:revision>
  <dcterms:created xsi:type="dcterms:W3CDTF">2021-04-15T06:13:54Z</dcterms:created>
  <dcterms:modified xsi:type="dcterms:W3CDTF">2022-01-26T04:49:08Z</dcterms:modified>
</cp:coreProperties>
</file>